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gif>
</file>

<file path=ppt/media/image06.png>
</file>

<file path=ppt/media/image07.gif>
</file>

<file path=ppt/media/image08.png>
</file>

<file path=ppt/media/image09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0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6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Greet your audience, thank them for attending your presentation, introduce yourself, introduce your project, introduce your team members, and quickly indicate what each of you did in a high-level manner, and put more emphasis on your part/contribution.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Summarize your contribution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your contact information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Ask if anyone has any questions for you.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your audience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whole project tackles and stay focused on the parts that you have been working. Indicate if there is an existing previous system, enumerate its problems/limitations, etc.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whole project tackles and stay focused on the parts that you have been working. Indicate if there is an existing previous system, enumerate its problems/limitations, etc.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Requirements: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 User stories implemented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4.2. UML use cases and the use case diagram for the implemented use cases (one or more slides).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4.3. UML sequence diagrams for the implemented use cases.</a:t>
            </a: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lay-ContentSlides.png" id="55" name="Shape 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812" y="187325"/>
            <a:ext cx="8828100" cy="648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>
            <p:ph type="title"/>
          </p:nvPr>
        </p:nvSpPr>
        <p:spPr>
          <a:xfrm>
            <a:off x="779462" y="38100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3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779462" y="1828800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75" lvl="0" marL="282575" marR="0" rtl="0" algn="l"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2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71450" lvl="1" marL="57785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20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74625" lvl="2" marL="86042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77800" lvl="3" marL="1143000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8275" lvl="4" marL="1425575" marR="0" rtl="0" algn="l"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381000" y="6288087"/>
            <a:ext cx="1887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3305175" y="6288087"/>
            <a:ext cx="523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04225" y="219075"/>
            <a:ext cx="493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Relationship Id="rId4" Type="http://schemas.openxmlformats.org/officeDocument/2006/relationships/image" Target="../media/image0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gif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hyperlink" Target="mailto:egonz077@fiu.edu" TargetMode="External"/><Relationship Id="rId4" Type="http://schemas.openxmlformats.org/officeDocument/2006/relationships/hyperlink" Target="www.linkedin.com/in/emmgonz" TargetMode="External"/><Relationship Id="rId9" Type="http://schemas.openxmlformats.org/officeDocument/2006/relationships/image" Target="../media/image17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subTitle"/>
          </p:nvPr>
        </p:nvSpPr>
        <p:spPr>
          <a:xfrm>
            <a:off x="228600" y="6100755"/>
            <a:ext cx="8686800" cy="635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oto Sans Symbols"/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August 5th, 2016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228600" y="228600"/>
            <a:ext cx="8686800" cy="12191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Senior Project Final Presentation</a:t>
            </a:r>
            <a:br>
              <a:rPr b="0" i="0" lang="en-US" sz="4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28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Summer 2016</a:t>
            </a:r>
            <a:r>
              <a:rPr b="0" i="0" lang="en-US" sz="28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228600" y="3048000"/>
            <a:ext cx="86868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44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BOLO 5.0</a:t>
            </a:r>
            <a:br>
              <a:rPr lang="en-US" sz="44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Team Members: Emmanuel Gonzalez, Nilton Muñoz, John Burke, Jorge Medina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-US" sz="2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Instructors: Masoud Sadjadi, Mohsen Taheri</a:t>
            </a:r>
            <a:br>
              <a:rPr lang="en-US" sz="2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Product Owner(s): Samuel Ceballos, Jason Cohen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2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Mentors: Juan Caraballo, Robert Loredo</a:t>
            </a:r>
            <a:br>
              <a:rPr lang="en-US" sz="2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US" sz="44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School of Computing and Information Sciences</a:t>
            </a:r>
            <a:br>
              <a:rPr lang="en-US" sz="1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Florida International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0" y="-120575"/>
            <a:ext cx="78006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Confirm BOLOs after creation</a:t>
            </a:r>
          </a:p>
        </p:txBody>
      </p:sp>
      <p:cxnSp>
        <p:nvCxnSpPr>
          <p:cNvPr id="140" name="Shape 140"/>
          <p:cNvCxnSpPr/>
          <p:nvPr/>
        </p:nvCxnSpPr>
        <p:spPr>
          <a:xfrm>
            <a:off x="-308150" y="561025"/>
            <a:ext cx="5674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BoloConfirmation-gif.gif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0600"/>
            <a:ext cx="91440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0" y="-89975"/>
            <a:ext cx="81495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Brute force attack protection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1000"/>
            <a:ext cx="9144000" cy="5135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Shape 149"/>
          <p:cNvCxnSpPr/>
          <p:nvPr/>
        </p:nvCxnSpPr>
        <p:spPr>
          <a:xfrm>
            <a:off x="-308150" y="561025"/>
            <a:ext cx="60426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0" y="-89975"/>
            <a:ext cx="87339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Password expiration policy</a:t>
            </a:r>
          </a:p>
        </p:txBody>
      </p:sp>
      <p:pic>
        <p:nvPicPr>
          <p:cNvPr descr="password-expire-gif.gif"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0600"/>
            <a:ext cx="9144000" cy="487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Shape 157"/>
          <p:cNvCxnSpPr/>
          <p:nvPr/>
        </p:nvCxnSpPr>
        <p:spPr>
          <a:xfrm>
            <a:off x="-308150" y="561025"/>
            <a:ext cx="7585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/>
        </p:nvSpPr>
        <p:spPr>
          <a:xfrm>
            <a:off x="0" y="-392100"/>
            <a:ext cx="91440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24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Restrict User email domain on registration</a:t>
            </a:r>
          </a:p>
        </p:txBody>
      </p:sp>
      <p:cxnSp>
        <p:nvCxnSpPr>
          <p:cNvPr id="164" name="Shape 164"/>
          <p:cNvCxnSpPr/>
          <p:nvPr/>
        </p:nvCxnSpPr>
        <p:spPr>
          <a:xfrm>
            <a:off x="-308150" y="561025"/>
            <a:ext cx="8303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EmailRestriction-gif.gif"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0600"/>
            <a:ext cx="91440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-12" y="-483575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Filter BOLOs by any permutation of agencies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779475" y="1119450"/>
            <a:ext cx="7583400" cy="4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Implement new dropdowns using Bootstrap.</a:t>
            </a:r>
          </a:p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Modify database query to accept an array of keys as a parameter.</a:t>
            </a:r>
          </a:p>
          <a:p>
            <a:pPr lv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Allow the user to select any permutation of agencies.</a:t>
            </a:r>
          </a:p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Fix paging algorithm to accommodate different amounts of BOLOs.</a:t>
            </a:r>
          </a:p>
          <a:p>
            <a:pPr lvl="0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Display BOLOs by the agencies selected.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0" i="0" sz="2200" u="none" cap="none" strike="noStrike">
              <a:solidFill>
                <a:srgbClr val="001D4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3" name="Shape 173"/>
          <p:cNvCxnSpPr/>
          <p:nvPr/>
        </p:nvCxnSpPr>
        <p:spPr>
          <a:xfrm>
            <a:off x="-308150" y="561025"/>
            <a:ext cx="8303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0" y="-335975"/>
            <a:ext cx="82773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Implement new drop-down menus</a:t>
            </a:r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900" y="897000"/>
            <a:ext cx="4060163" cy="579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500" y="888012"/>
            <a:ext cx="4060174" cy="58156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Shape 182"/>
          <p:cNvCxnSpPr/>
          <p:nvPr/>
        </p:nvCxnSpPr>
        <p:spPr>
          <a:xfrm>
            <a:off x="-308150" y="561025"/>
            <a:ext cx="6017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0" y="-335975"/>
            <a:ext cx="82773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Multiple Selections</a:t>
            </a:r>
          </a:p>
        </p:txBody>
      </p:sp>
      <p:pic>
        <p:nvPicPr>
          <p:cNvPr descr="multi-select-gif.gif"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0600"/>
            <a:ext cx="9144000" cy="487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Shape 190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-12" y="-483550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2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Summary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780300" y="429150"/>
            <a:ext cx="7583400" cy="2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Contact: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Email: </a:t>
            </a:r>
            <a:r>
              <a:rPr lang="en-US" sz="18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egonz077@fiu.edu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Phone: 786-419-1966</a:t>
            </a:r>
          </a:p>
          <a:p>
            <a:pPr indent="45720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Linkedin: </a:t>
            </a:r>
            <a:r>
              <a:rPr lang="en-US" sz="18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www.linkedin.com/in/emmgonz</a:t>
            </a:r>
          </a:p>
          <a:p>
            <a:pPr indent="0" lvl="0" marL="0" marR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Any Questions?</a:t>
            </a:r>
          </a:p>
        </p:txBody>
      </p:sp>
      <p:cxnSp>
        <p:nvCxnSpPr>
          <p:cNvPr id="198" name="Shape 198"/>
          <p:cNvCxnSpPr/>
          <p:nvPr/>
        </p:nvCxnSpPr>
        <p:spPr>
          <a:xfrm>
            <a:off x="-308150" y="561025"/>
            <a:ext cx="20646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99" name="Shape 1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4924" y="4857746"/>
            <a:ext cx="1703418" cy="104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7399" y="3708174"/>
            <a:ext cx="1601750" cy="160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05172" y="6208725"/>
            <a:ext cx="2265051" cy="50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54400" y="3843970"/>
            <a:ext cx="2615250" cy="58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74108" y="3928996"/>
            <a:ext cx="1890416" cy="5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81727" y="5376350"/>
            <a:ext cx="1782799" cy="104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thub_logo.png" id="205" name="Shape 20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90287" y="5666684"/>
            <a:ext cx="2615256" cy="98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-12" y="-483575"/>
            <a:ext cx="75834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Project Definition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780300" y="658675"/>
            <a:ext cx="75834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Consolas"/>
                <a:ea typeface="Consolas"/>
                <a:cs typeface="Consolas"/>
                <a:sym typeface="Consolas"/>
              </a:rPr>
              <a:t>The BOLO flier creator is a web application that allows law enforcement to catch criminals faster.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299" y="1446175"/>
            <a:ext cx="7583400" cy="52063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Shape 77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0" y="-185200"/>
            <a:ext cx="758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2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Pro</a:t>
            </a: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ject</a:t>
            </a:r>
            <a:r>
              <a:rPr b="1" i="0" lang="en-US" sz="2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b="1" i="0" lang="en-US" sz="2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efinition 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779475" y="743100"/>
            <a:ext cx="7676400" cy="57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9875" lvl="0" marL="28257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Bolo 5.0: Has added the following functionality to the project</a:t>
            </a:r>
          </a:p>
          <a:p>
            <a:pPr indent="-298450" lvl="1" marL="577850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Security Enhancements: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Brute Force Login Protection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HTTPS Enforcing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90 Day Password Expiration Policy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BOLO confirmations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System Roles rules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Update DB Schema keeping data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User Management (activate - deactivate users)</a:t>
            </a:r>
          </a:p>
          <a:p>
            <a:pPr indent="-276225" lvl="2" marL="860425" rtl="0">
              <a:spcBef>
                <a:spcPts val="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 u="sng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User Registration</a:t>
            </a:r>
          </a:p>
          <a:p>
            <a:pPr indent="-298450" lvl="1" marL="577850" rtl="0">
              <a:spcBef>
                <a:spcPts val="20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Output of Data: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JSON feed to third party Agencies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CSV output for statistical analysis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Previews, Details and PDF Views for templates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Retrieval Points for Data analysis</a:t>
            </a:r>
          </a:p>
          <a:p>
            <a:pPr indent="-298450" lvl="1" marL="577850" rtl="0">
              <a:spcBef>
                <a:spcPts val="20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Visual Enhancements: 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Redesigned navigations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Watermarks for BOLO PDfs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New Filtering for viewing BOLOs.</a:t>
            </a:r>
          </a:p>
          <a:p>
            <a:pPr indent="-298450" lvl="1" marL="577850" rtl="0">
              <a:spcBef>
                <a:spcPts val="20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Custom Templates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Templates for BOLO Boat Theft and Auto Theft</a:t>
            </a:r>
          </a:p>
          <a:p>
            <a:pPr indent="-276225" lvl="2" marL="860425" rtl="0">
              <a:spcBef>
                <a:spcPts val="600"/>
              </a:spcBef>
              <a:buClr>
                <a:srgbClr val="001D4D"/>
              </a:buClr>
              <a:buSzPct val="100000"/>
              <a:buFont typeface="Consolas"/>
              <a:buChar char="●"/>
            </a:pPr>
            <a:r>
              <a:rPr lang="en-US" sz="1600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New search pages for the new templates </a:t>
            </a:r>
          </a:p>
          <a:p>
            <a:pPr lvl="0" rtl="0">
              <a:spcBef>
                <a:spcPts val="2000"/>
              </a:spcBef>
              <a:buNone/>
            </a:pPr>
            <a:r>
              <a:t/>
            </a:r>
            <a:endParaRPr sz="1600">
              <a:solidFill>
                <a:srgbClr val="001D4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5" name="Shape 85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0" y="-151475"/>
            <a:ext cx="7583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Use Cases</a:t>
            </a:r>
          </a:p>
        </p:txBody>
      </p:sp>
      <p:cxnSp>
        <p:nvCxnSpPr>
          <p:cNvPr id="92" name="Shape 92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Use Case Diagram (1).pn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450" y="927124"/>
            <a:ext cx="7671101" cy="557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0" y="-151475"/>
            <a:ext cx="7583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Architecture</a:t>
            </a:r>
          </a:p>
        </p:txBody>
      </p:sp>
      <p:cxnSp>
        <p:nvCxnSpPr>
          <p:cNvPr id="100" name="Shape 100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150" y="648245"/>
            <a:ext cx="6091675" cy="6066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0" y="-151475"/>
            <a:ext cx="7583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Architecture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936" y="1018900"/>
            <a:ext cx="8380123" cy="50886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Shape 109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0" y="-151475"/>
            <a:ext cx="7583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Minimal Class Diagram</a:t>
            </a:r>
          </a:p>
        </p:txBody>
      </p:sp>
      <p:cxnSp>
        <p:nvCxnSpPr>
          <p:cNvPr id="116" name="Shape 116"/>
          <p:cNvCxnSpPr/>
          <p:nvPr/>
        </p:nvCxnSpPr>
        <p:spPr>
          <a:xfrm>
            <a:off x="-308150" y="561025"/>
            <a:ext cx="44598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37" y="2280550"/>
            <a:ext cx="8953524" cy="229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0" y="-151475"/>
            <a:ext cx="7583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2400" u="none" cap="none" strike="noStrike">
                <a:solidFill>
                  <a:srgbClr val="001D4D"/>
                </a:solidFill>
                <a:latin typeface="Consolas"/>
                <a:ea typeface="Consolas"/>
                <a:cs typeface="Consolas"/>
                <a:sym typeface="Consolas"/>
              </a:rPr>
              <a:t>Use </a:t>
            </a: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Cases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779475" y="830100"/>
            <a:ext cx="7893000" cy="5197800"/>
          </a:xfrm>
          <a:prstGeom prst="rect">
            <a:avLst/>
          </a:prstGeom>
          <a:noFill/>
          <a:ln cap="flat" cmpd="sng" w="9525">
            <a:solidFill>
              <a:srgbClr val="000000">
                <a:alpha val="0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Users must confirm BOLO’s after creation.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Users can be locked out of the system if they input wrong login information 10 times.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User’s login credentials will expire every 90 days.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Upon registration user email must be associated to their agency’s domain.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Font typeface="Consolas"/>
              <a:buAutoNum type="arabicPeriod"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Filter BOLOs by any permutation of agencies.</a:t>
            </a:r>
          </a:p>
        </p:txBody>
      </p:sp>
      <p:cxnSp>
        <p:nvCxnSpPr>
          <p:cNvPr id="125" name="Shape 125"/>
          <p:cNvCxnSpPr/>
          <p:nvPr/>
        </p:nvCxnSpPr>
        <p:spPr>
          <a:xfrm>
            <a:off x="-308150" y="561025"/>
            <a:ext cx="3183599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0" y="-120575"/>
            <a:ext cx="78006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2400">
                <a:latin typeface="Consolas"/>
                <a:ea typeface="Consolas"/>
                <a:cs typeface="Consolas"/>
                <a:sym typeface="Consolas"/>
              </a:rPr>
              <a:t>Confirm BOLOs after creation</a:t>
            </a:r>
          </a:p>
        </p:txBody>
      </p:sp>
      <p:cxnSp>
        <p:nvCxnSpPr>
          <p:cNvPr id="132" name="Shape 132"/>
          <p:cNvCxnSpPr/>
          <p:nvPr/>
        </p:nvCxnSpPr>
        <p:spPr>
          <a:xfrm>
            <a:off x="-308150" y="561025"/>
            <a:ext cx="5674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US # 879 Sequence.pn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1274"/>
            <a:ext cx="9143999" cy="43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